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39" autoAdjust="0"/>
    <p:restoredTop sz="94611" autoAdjust="0"/>
  </p:normalViewPr>
  <p:slideViewPr>
    <p:cSldViewPr snapToGrid="0">
      <p:cViewPr varScale="1">
        <p:scale>
          <a:sx n="79" d="100"/>
          <a:sy n="79" d="100"/>
        </p:scale>
        <p:origin x="4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8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defRPr>
            </a:pPr>
            <a:r>
              <a:rPr lang="ja-JP" b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五感の情報吸収率</a:t>
            </a:r>
          </a:p>
        </c:rich>
      </c:tx>
      <c:layout>
        <c:manualLayout>
          <c:xMode val="edge"/>
          <c:yMode val="edge"/>
          <c:x val="0.32756252640070016"/>
          <c:y val="2.39518212573425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8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29776701527279792"/>
          <c:y val="0.26443770050957099"/>
          <c:w val="0.41760751077930386"/>
          <c:h val="0.6997366705985952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情報吸収率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B20D-4479-9114-439B3864B3BB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CF0-4348-A6D6-AD0AE4B16406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20D-4479-9114-439B3864B3BB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B20D-4479-9114-439B3864B3BB}"/>
              </c:ext>
            </c:extLst>
          </c:dPt>
          <c:dPt>
            <c:idx val="4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20D-4479-9114-439B3864B3BB}"/>
              </c:ext>
            </c:extLst>
          </c:dPt>
          <c:dLbls>
            <c:dLbl>
              <c:idx val="0"/>
              <c:layout>
                <c:manualLayout>
                  <c:x val="-8.2179329076722346E-2"/>
                  <c:y val="-0.2207054469250334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20D-4479-9114-439B3864B3BB}"/>
                </c:ext>
              </c:extLst>
            </c:dLbl>
            <c:dLbl>
              <c:idx val="1"/>
              <c:layout>
                <c:manualLayout>
                  <c:x val="8.3569468936910349E-2"/>
                  <c:y val="0.1605556098178386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CF0-4348-A6D6-AD0AE4B16406}"/>
                </c:ext>
              </c:extLst>
            </c:dLbl>
            <c:dLbl>
              <c:idx val="2"/>
              <c:layout>
                <c:manualLayout>
                  <c:x val="-3.1054754103562718E-2"/>
                  <c:y val="-1.129856321822472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HGS創英角ｺﾞｼｯｸUB" panose="020B0900000000000000" pitchFamily="50" charset="-128"/>
                      <a:ea typeface="HGS創英角ｺﾞｼｯｸUB" panose="020B0900000000000000" pitchFamily="50" charset="-128"/>
                      <a:cs typeface="+mn-cs"/>
                    </a:defRPr>
                  </a:pPr>
                  <a:endParaRPr lang="ja-JP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20D-4479-9114-439B3864B3BB}"/>
                </c:ext>
              </c:extLst>
            </c:dLbl>
            <c:dLbl>
              <c:idx val="3"/>
              <c:layout>
                <c:manualLayout>
                  <c:x val="-1.40893221484427E-2"/>
                  <c:y val="-2.112799920321135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HGS創英角ｺﾞｼｯｸUB" panose="020B0900000000000000" pitchFamily="50" charset="-128"/>
                      <a:ea typeface="HGS創英角ｺﾞｼｯｸUB" panose="020B0900000000000000" pitchFamily="50" charset="-128"/>
                      <a:cs typeface="+mn-cs"/>
                    </a:defRPr>
                  </a:pPr>
                  <a:endParaRPr lang="ja-JP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20D-4479-9114-439B3864B3BB}"/>
                </c:ext>
              </c:extLst>
            </c:dLbl>
            <c:dLbl>
              <c:idx val="4"/>
              <c:layout>
                <c:manualLayout>
                  <c:x val="2.6721992493175771E-2"/>
                  <c:y val="-6.817012362360829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HGS創英角ｺﾞｼｯｸUB" panose="020B0900000000000000" pitchFamily="50" charset="-128"/>
                      <a:ea typeface="HGS創英角ｺﾞｼｯｸUB" panose="020B0900000000000000" pitchFamily="50" charset="-128"/>
                      <a:cs typeface="+mn-cs"/>
                    </a:defRPr>
                  </a:pPr>
                  <a:endParaRPr lang="ja-JP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20D-4479-9114-439B3864B3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GS創英角ｺﾞｼｯｸUB" panose="020B0900000000000000" pitchFamily="50" charset="-128"/>
                    <a:ea typeface="HGS創英角ｺﾞｼｯｸUB" panose="020B0900000000000000" pitchFamily="50" charset="-128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視覚</c:v>
                </c:pt>
                <c:pt idx="1">
                  <c:v>聴覚</c:v>
                </c:pt>
                <c:pt idx="2">
                  <c:v>触覚</c:v>
                </c:pt>
                <c:pt idx="3">
                  <c:v>味覚</c:v>
                </c:pt>
                <c:pt idx="4">
                  <c:v>嗅覚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0.83</c:v>
                </c:pt>
                <c:pt idx="1">
                  <c:v>0.11</c:v>
                </c:pt>
                <c:pt idx="2">
                  <c:v>0.03</c:v>
                </c:pt>
                <c:pt idx="3">
                  <c:v>0.02</c:v>
                </c:pt>
                <c:pt idx="4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0D-4479-9114-439B3864B3BB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400">
          <a:latin typeface="HGS創英角ｺﾞｼｯｸUB" panose="020B0900000000000000" pitchFamily="50" charset="-128"/>
          <a:ea typeface="HGS創英角ｺﾞｼｯｸUB" panose="020B0900000000000000" pitchFamily="50" charset="-128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6A513A-2C9F-474B-9110-663BBD3C469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6D8248E5-E975-4C27-8CAD-66E3863A398F}">
      <dgm:prSet phldrT="[テキスト]"/>
      <dgm:spPr/>
      <dgm:t>
        <a:bodyPr/>
        <a:lstStyle/>
        <a:p>
          <a:r>
            <a: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rPr>
            <a:t>テーマと目的を</a:t>
          </a:r>
          <a:endParaRPr kumimoji="1" lang="en-US" altLang="ja-JP">
            <a:latin typeface="BIZ UDPゴシック" panose="020B0400000000000000" pitchFamily="50" charset="-128"/>
            <a:ea typeface="BIZ UDPゴシック" panose="020B0400000000000000" pitchFamily="50" charset="-128"/>
          </a:endParaRPr>
        </a:p>
        <a:p>
          <a:r>
            <a: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rPr>
            <a:t>明確に</a:t>
          </a:r>
        </a:p>
      </dgm:t>
    </dgm:pt>
    <dgm:pt modelId="{93D3038F-9CFC-41FD-A10F-790780C56A02}" type="parTrans" cxnId="{6A970061-5F8F-413D-A1D4-191DC2CCD5A4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7532D78-7C12-443D-BAA5-697473F23CD4}" type="sibTrans" cxnId="{6A970061-5F8F-413D-A1D4-191DC2CCD5A4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3ACD6BB-E35E-4D7A-963D-06683F8A442F}">
      <dgm:prSet phldrT="[テキスト]"/>
      <dgm:spPr/>
      <dgm:t>
        <a:bodyPr/>
        <a:lstStyle/>
        <a:p>
          <a:r>
            <a: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資料の</a:t>
          </a:r>
          <a:endParaRPr kumimoji="1" lang="en-US" altLang="ja-JP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  <a:p>
          <a:r>
            <a: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収集・整理</a:t>
          </a:r>
        </a:p>
      </dgm:t>
    </dgm:pt>
    <dgm:pt modelId="{24792638-CD05-4E4A-A3EC-8642E9428496}" type="parTrans" cxnId="{E6336622-A6A8-4EAE-A994-91F493C6C3E1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58654B0-A1A1-44BE-BF37-790BD058C869}" type="sibTrans" cxnId="{E6336622-A6A8-4EAE-A994-91F493C6C3E1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432513F6-AEB1-42CA-AC40-DF7F35CE921C}">
      <dgm:prSet phldrT="[テキスト]"/>
      <dgm:spPr/>
      <dgm:t>
        <a:bodyPr/>
        <a:lstStyle/>
        <a:p>
          <a:r>
            <a: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ストーリーの組立</a:t>
          </a:r>
        </a:p>
      </dgm:t>
    </dgm:pt>
    <dgm:pt modelId="{42FD79CC-BE56-4807-9C17-DE23A949D282}" type="parTrans" cxnId="{FD8242A3-D001-4F2A-B0EF-C27CC411828E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D211DB5-F49A-4460-A662-1326EA9F45EA}" type="sibTrans" cxnId="{FD8242A3-D001-4F2A-B0EF-C27CC411828E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B5DDFE8-25A8-462D-84E1-DC65CE30770B}" type="pres">
      <dgm:prSet presAssocID="{586A513A-2C9F-474B-9110-663BBD3C4690}" presName="CompostProcess" presStyleCnt="0">
        <dgm:presLayoutVars>
          <dgm:dir/>
          <dgm:resizeHandles val="exact"/>
        </dgm:presLayoutVars>
      </dgm:prSet>
      <dgm:spPr/>
    </dgm:pt>
    <dgm:pt modelId="{022BBA4A-743F-4B68-87F5-97E6A28F06FC}" type="pres">
      <dgm:prSet presAssocID="{586A513A-2C9F-474B-9110-663BBD3C4690}" presName="arrow" presStyleLbl="bgShp" presStyleIdx="0" presStyleCnt="1" custLinFactNeighborX="-5" custLinFactNeighborY="-15585"/>
      <dgm:spPr/>
    </dgm:pt>
    <dgm:pt modelId="{476DBDCC-58A4-40FF-8E19-8964ECC28410}" type="pres">
      <dgm:prSet presAssocID="{586A513A-2C9F-474B-9110-663BBD3C4690}" presName="linearProcess" presStyleCnt="0"/>
      <dgm:spPr/>
    </dgm:pt>
    <dgm:pt modelId="{74768943-9BAD-4E5F-86C6-6B0DFC2794B6}" type="pres">
      <dgm:prSet presAssocID="{6D8248E5-E975-4C27-8CAD-66E3863A398F}" presName="textNode" presStyleLbl="node1" presStyleIdx="0" presStyleCnt="3" custScaleX="123672">
        <dgm:presLayoutVars>
          <dgm:bulletEnabled val="1"/>
        </dgm:presLayoutVars>
      </dgm:prSet>
      <dgm:spPr/>
    </dgm:pt>
    <dgm:pt modelId="{3BE7D3B8-F159-4CDE-B8F9-B9843C2E29F5}" type="pres">
      <dgm:prSet presAssocID="{27532D78-7C12-443D-BAA5-697473F23CD4}" presName="sibTrans" presStyleCnt="0"/>
      <dgm:spPr/>
    </dgm:pt>
    <dgm:pt modelId="{7704E9CE-BA97-40CD-9286-CEDAD6A81CA4}" type="pres">
      <dgm:prSet presAssocID="{D3ACD6BB-E35E-4D7A-963D-06683F8A442F}" presName="textNode" presStyleLbl="node1" presStyleIdx="1" presStyleCnt="3">
        <dgm:presLayoutVars>
          <dgm:bulletEnabled val="1"/>
        </dgm:presLayoutVars>
      </dgm:prSet>
      <dgm:spPr/>
    </dgm:pt>
    <dgm:pt modelId="{6FD5A923-919C-474E-B932-C0B64E21AA8D}" type="pres">
      <dgm:prSet presAssocID="{158654B0-A1A1-44BE-BF37-790BD058C869}" presName="sibTrans" presStyleCnt="0"/>
      <dgm:spPr/>
    </dgm:pt>
    <dgm:pt modelId="{ACAD9D19-DA0F-4AED-806E-8AAA54876659}" type="pres">
      <dgm:prSet presAssocID="{432513F6-AEB1-42CA-AC40-DF7F35CE921C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E6336622-A6A8-4EAE-A994-91F493C6C3E1}" srcId="{586A513A-2C9F-474B-9110-663BBD3C4690}" destId="{D3ACD6BB-E35E-4D7A-963D-06683F8A442F}" srcOrd="1" destOrd="0" parTransId="{24792638-CD05-4E4A-A3EC-8642E9428496}" sibTransId="{158654B0-A1A1-44BE-BF37-790BD058C869}"/>
    <dgm:cxn modelId="{0703D63A-D74D-40C9-89BD-0A04CB7E043B}" type="presOf" srcId="{D3ACD6BB-E35E-4D7A-963D-06683F8A442F}" destId="{7704E9CE-BA97-40CD-9286-CEDAD6A81CA4}" srcOrd="0" destOrd="0" presId="urn:microsoft.com/office/officeart/2005/8/layout/hProcess9"/>
    <dgm:cxn modelId="{6A970061-5F8F-413D-A1D4-191DC2CCD5A4}" srcId="{586A513A-2C9F-474B-9110-663BBD3C4690}" destId="{6D8248E5-E975-4C27-8CAD-66E3863A398F}" srcOrd="0" destOrd="0" parTransId="{93D3038F-9CFC-41FD-A10F-790780C56A02}" sibTransId="{27532D78-7C12-443D-BAA5-697473F23CD4}"/>
    <dgm:cxn modelId="{015C4054-6FD7-4C99-AD05-CA50DF901527}" type="presOf" srcId="{6D8248E5-E975-4C27-8CAD-66E3863A398F}" destId="{74768943-9BAD-4E5F-86C6-6B0DFC2794B6}" srcOrd="0" destOrd="0" presId="urn:microsoft.com/office/officeart/2005/8/layout/hProcess9"/>
    <dgm:cxn modelId="{FD8242A3-D001-4F2A-B0EF-C27CC411828E}" srcId="{586A513A-2C9F-474B-9110-663BBD3C4690}" destId="{432513F6-AEB1-42CA-AC40-DF7F35CE921C}" srcOrd="2" destOrd="0" parTransId="{42FD79CC-BE56-4807-9C17-DE23A949D282}" sibTransId="{FD211DB5-F49A-4460-A662-1326EA9F45EA}"/>
    <dgm:cxn modelId="{2D7EB0ED-9525-41F7-ABEF-73AA92CBBB0F}" type="presOf" srcId="{432513F6-AEB1-42CA-AC40-DF7F35CE921C}" destId="{ACAD9D19-DA0F-4AED-806E-8AAA54876659}" srcOrd="0" destOrd="0" presId="urn:microsoft.com/office/officeart/2005/8/layout/hProcess9"/>
    <dgm:cxn modelId="{8593BFF7-2AB9-49AB-B305-F7D93FE63686}" type="presOf" srcId="{586A513A-2C9F-474B-9110-663BBD3C4690}" destId="{CB5DDFE8-25A8-462D-84E1-DC65CE30770B}" srcOrd="0" destOrd="0" presId="urn:microsoft.com/office/officeart/2005/8/layout/hProcess9"/>
    <dgm:cxn modelId="{B13F389B-325C-4059-9A2B-FCB1F0866D2C}" type="presParOf" srcId="{CB5DDFE8-25A8-462D-84E1-DC65CE30770B}" destId="{022BBA4A-743F-4B68-87F5-97E6A28F06FC}" srcOrd="0" destOrd="0" presId="urn:microsoft.com/office/officeart/2005/8/layout/hProcess9"/>
    <dgm:cxn modelId="{7B4DA516-E54A-4DCD-8F2F-A6779B132FF8}" type="presParOf" srcId="{CB5DDFE8-25A8-462D-84E1-DC65CE30770B}" destId="{476DBDCC-58A4-40FF-8E19-8964ECC28410}" srcOrd="1" destOrd="0" presId="urn:microsoft.com/office/officeart/2005/8/layout/hProcess9"/>
    <dgm:cxn modelId="{9C9D21E4-1D63-47DB-B433-030259780B61}" type="presParOf" srcId="{476DBDCC-58A4-40FF-8E19-8964ECC28410}" destId="{74768943-9BAD-4E5F-86C6-6B0DFC2794B6}" srcOrd="0" destOrd="0" presId="urn:microsoft.com/office/officeart/2005/8/layout/hProcess9"/>
    <dgm:cxn modelId="{CD40F1EC-EFCF-406D-96EF-840FBD96E249}" type="presParOf" srcId="{476DBDCC-58A4-40FF-8E19-8964ECC28410}" destId="{3BE7D3B8-F159-4CDE-B8F9-B9843C2E29F5}" srcOrd="1" destOrd="0" presId="urn:microsoft.com/office/officeart/2005/8/layout/hProcess9"/>
    <dgm:cxn modelId="{E1F4886D-9355-4C03-9137-D9ED8CA598B0}" type="presParOf" srcId="{476DBDCC-58A4-40FF-8E19-8964ECC28410}" destId="{7704E9CE-BA97-40CD-9286-CEDAD6A81CA4}" srcOrd="2" destOrd="0" presId="urn:microsoft.com/office/officeart/2005/8/layout/hProcess9"/>
    <dgm:cxn modelId="{57A4E234-3C7E-4698-93EC-D1D3E27CC738}" type="presParOf" srcId="{476DBDCC-58A4-40FF-8E19-8964ECC28410}" destId="{6FD5A923-919C-474E-B932-C0B64E21AA8D}" srcOrd="3" destOrd="0" presId="urn:microsoft.com/office/officeart/2005/8/layout/hProcess9"/>
    <dgm:cxn modelId="{9E6C8464-4D15-41EF-910F-903098B14DA0}" type="presParOf" srcId="{476DBDCC-58A4-40FF-8E19-8964ECC28410}" destId="{ACAD9D19-DA0F-4AED-806E-8AAA5487665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643A00-6322-458A-A892-180B04014A2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A1CE0D7-9979-461B-8E5F-0D8576220810}">
      <dgm:prSet phldrT="[テキスト]"/>
      <dgm:spPr/>
      <dgm:t>
        <a:bodyPr/>
        <a:lstStyle/>
        <a:p>
          <a:r>
            <a: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序論</a:t>
          </a:r>
          <a:endParaRPr kumimoji="1" lang="ja-JP" altLang="en-US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07CDE1D-0AD6-43C6-81C4-EDBFBAFAD89D}" type="parTrans" cxnId="{D35E9261-6AFE-451F-A753-0666EADFE038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76CB06A-DEB5-4C3F-9750-609A7086629F}" type="sibTrans" cxnId="{D35E9261-6AFE-451F-A753-0666EADFE038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1F84676-9159-4138-A932-62DC13E1D40E}">
      <dgm:prSet phldrT="[テキスト]"/>
      <dgm:spPr/>
      <dgm:t>
        <a:bodyPr/>
        <a:lstStyle/>
        <a:p>
          <a:r>
            <a: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動機付け</a:t>
          </a:r>
          <a:endParaRPr kumimoji="1" lang="ja-JP" altLang="en-US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925EC6E-8117-4A10-891B-8B725DC82747}" type="parTrans" cxnId="{47549388-7242-4222-B1FA-CB841328DCA2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74E5C54-1C70-47D2-8516-A12BDAAB6C8E}" type="sibTrans" cxnId="{47549388-7242-4222-B1FA-CB841328DCA2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5A28ED0-5BAC-4599-97CE-BD460A74671A}">
      <dgm:prSet phldrT="[テキスト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本論</a:t>
          </a:r>
          <a:endParaRPr kumimoji="1" lang="ja-JP" altLang="en-US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9092B5F-A06F-463E-A13F-A8C8F0BB6379}" type="parTrans" cxnId="{D9F60250-A7B4-4EE8-AA51-25E35493D13A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5C0BF2F-0CFF-485B-ADE0-D41488525AEE}" type="sibTrans" cxnId="{D9F60250-A7B4-4EE8-AA51-25E35493D13A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0809EF1-D512-4636-9361-CEA96955AA59}">
      <dgm:prSet phldrT="[テキスト]"/>
      <dgm:spPr/>
      <dgm:t>
        <a:bodyPr/>
        <a:lstStyle/>
        <a:p>
          <a:r>
            <a: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理解・納得</a:t>
          </a:r>
          <a:endParaRPr kumimoji="1" lang="ja-JP" altLang="en-US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4BD81E20-3F8A-4FF4-94E2-A9189A3923CA}" type="parTrans" cxnId="{4BAACAF3-1594-494A-8EBE-205E43C48DE4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4C5E13A-5AE3-4225-A789-4EC418249E96}" type="sibTrans" cxnId="{4BAACAF3-1594-494A-8EBE-205E43C48DE4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4D796995-93F0-424F-944A-D1F55D9EEBE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結論</a:t>
          </a:r>
        </a:p>
      </dgm:t>
    </dgm:pt>
    <dgm:pt modelId="{F136D2D7-D9D0-4E69-B3D1-497DA3B43533}" type="parTrans" cxnId="{5E3F3E65-7275-40C7-A99E-E7DC8A7C8169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29763AD-54D2-4629-A858-FEED6BB24C43}" type="sibTrans" cxnId="{5E3F3E65-7275-40C7-A99E-E7DC8A7C8169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347093D-9251-459C-B7E3-31E3C7329C86}">
      <dgm:prSet phldrT="[テキスト]"/>
      <dgm:spPr/>
      <dgm:t>
        <a:bodyPr/>
        <a:lstStyle/>
        <a:p>
          <a:r>
            <a: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意思決定</a:t>
          </a:r>
          <a:endParaRPr kumimoji="1" lang="ja-JP" altLang="en-US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36B73E2-EFBC-480C-9901-A589AEA92B49}" type="parTrans" cxnId="{D9C953B1-0725-4D09-AE9A-EFBC3A39894D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B1A80905-E3B8-4179-8A3D-8C2D662497CF}" type="sibTrans" cxnId="{D9C953B1-0725-4D09-AE9A-EFBC3A39894D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810CB64-B9AE-43C6-9C0F-06373F3C4721}" type="pres">
      <dgm:prSet presAssocID="{6A643A00-6322-458A-A892-180B04014A28}" presName="linearFlow" presStyleCnt="0">
        <dgm:presLayoutVars>
          <dgm:dir/>
          <dgm:animLvl val="lvl"/>
          <dgm:resizeHandles val="exact"/>
        </dgm:presLayoutVars>
      </dgm:prSet>
      <dgm:spPr/>
    </dgm:pt>
    <dgm:pt modelId="{F03F2081-C079-4A76-8ADF-1ED7520F9E12}" type="pres">
      <dgm:prSet presAssocID="{0A1CE0D7-9979-461B-8E5F-0D8576220810}" presName="composite" presStyleCnt="0"/>
      <dgm:spPr/>
    </dgm:pt>
    <dgm:pt modelId="{D5B9136A-80DE-4D9F-BD02-6F178AF90C06}" type="pres">
      <dgm:prSet presAssocID="{0A1CE0D7-9979-461B-8E5F-0D8576220810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495FAC5-E1AD-433F-8EC9-786C94F0EB55}" type="pres">
      <dgm:prSet presAssocID="{0A1CE0D7-9979-461B-8E5F-0D8576220810}" presName="descendantText" presStyleLbl="alignAcc1" presStyleIdx="0" presStyleCnt="3">
        <dgm:presLayoutVars>
          <dgm:bulletEnabled val="1"/>
        </dgm:presLayoutVars>
      </dgm:prSet>
      <dgm:spPr/>
    </dgm:pt>
    <dgm:pt modelId="{DB589E37-B87B-4941-B326-7B10C53B48FC}" type="pres">
      <dgm:prSet presAssocID="{776CB06A-DEB5-4C3F-9750-609A7086629F}" presName="sp" presStyleCnt="0"/>
      <dgm:spPr/>
    </dgm:pt>
    <dgm:pt modelId="{D4047B8D-A74D-43CE-870B-8CD69775989B}" type="pres">
      <dgm:prSet presAssocID="{E5A28ED0-5BAC-4599-97CE-BD460A74671A}" presName="composite" presStyleCnt="0"/>
      <dgm:spPr/>
    </dgm:pt>
    <dgm:pt modelId="{BF6E0095-D4C0-4831-BEDF-AA70B1B12482}" type="pres">
      <dgm:prSet presAssocID="{E5A28ED0-5BAC-4599-97CE-BD460A74671A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530FA46-C035-4D30-929B-A67D3A256B16}" type="pres">
      <dgm:prSet presAssocID="{E5A28ED0-5BAC-4599-97CE-BD460A74671A}" presName="descendantText" presStyleLbl="alignAcc1" presStyleIdx="1" presStyleCnt="3">
        <dgm:presLayoutVars>
          <dgm:bulletEnabled val="1"/>
        </dgm:presLayoutVars>
      </dgm:prSet>
      <dgm:spPr/>
    </dgm:pt>
    <dgm:pt modelId="{C7D19877-0FBD-4B7F-9C50-E64FF738499B}" type="pres">
      <dgm:prSet presAssocID="{35C0BF2F-0CFF-485B-ADE0-D41488525AEE}" presName="sp" presStyleCnt="0"/>
      <dgm:spPr/>
    </dgm:pt>
    <dgm:pt modelId="{4BC5863A-091D-40A3-A301-460BCCBD2B7A}" type="pres">
      <dgm:prSet presAssocID="{4D796995-93F0-424F-944A-D1F55D9EEBEB}" presName="composite" presStyleCnt="0"/>
      <dgm:spPr/>
    </dgm:pt>
    <dgm:pt modelId="{E987AF68-C621-4C52-833E-F079DB645AAA}" type="pres">
      <dgm:prSet presAssocID="{4D796995-93F0-424F-944A-D1F55D9EEBEB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4B5019F1-88AC-4A5A-A2CC-4A7CB219B29B}" type="pres">
      <dgm:prSet presAssocID="{4D796995-93F0-424F-944A-D1F55D9EEBEB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CDC9135B-92D8-4D0A-A20A-B8A80FA95A7E}" type="presOf" srcId="{11F84676-9159-4138-A932-62DC13E1D40E}" destId="{6495FAC5-E1AD-433F-8EC9-786C94F0EB55}" srcOrd="0" destOrd="0" presId="urn:microsoft.com/office/officeart/2005/8/layout/chevron2"/>
    <dgm:cxn modelId="{D35E9261-6AFE-451F-A753-0666EADFE038}" srcId="{6A643A00-6322-458A-A892-180B04014A28}" destId="{0A1CE0D7-9979-461B-8E5F-0D8576220810}" srcOrd="0" destOrd="0" parTransId="{F07CDE1D-0AD6-43C6-81C4-EDBFBAFAD89D}" sibTransId="{776CB06A-DEB5-4C3F-9750-609A7086629F}"/>
    <dgm:cxn modelId="{5E3F3E65-7275-40C7-A99E-E7DC8A7C8169}" srcId="{6A643A00-6322-458A-A892-180B04014A28}" destId="{4D796995-93F0-424F-944A-D1F55D9EEBEB}" srcOrd="2" destOrd="0" parTransId="{F136D2D7-D9D0-4E69-B3D1-497DA3B43533}" sibTransId="{F29763AD-54D2-4629-A858-FEED6BB24C43}"/>
    <dgm:cxn modelId="{D9F60250-A7B4-4EE8-AA51-25E35493D13A}" srcId="{6A643A00-6322-458A-A892-180B04014A28}" destId="{E5A28ED0-5BAC-4599-97CE-BD460A74671A}" srcOrd="1" destOrd="0" parTransId="{09092B5F-A06F-463E-A13F-A8C8F0BB6379}" sibTransId="{35C0BF2F-0CFF-485B-ADE0-D41488525AEE}"/>
    <dgm:cxn modelId="{41999875-5712-4916-8407-3C55ACCD93AE}" type="presOf" srcId="{3347093D-9251-459C-B7E3-31E3C7329C86}" destId="{4B5019F1-88AC-4A5A-A2CC-4A7CB219B29B}" srcOrd="0" destOrd="0" presId="urn:microsoft.com/office/officeart/2005/8/layout/chevron2"/>
    <dgm:cxn modelId="{DB49B379-5E65-463B-BEAD-5AF49980237E}" type="presOf" srcId="{E5A28ED0-5BAC-4599-97CE-BD460A74671A}" destId="{BF6E0095-D4C0-4831-BEDF-AA70B1B12482}" srcOrd="0" destOrd="0" presId="urn:microsoft.com/office/officeart/2005/8/layout/chevron2"/>
    <dgm:cxn modelId="{47549388-7242-4222-B1FA-CB841328DCA2}" srcId="{0A1CE0D7-9979-461B-8E5F-0D8576220810}" destId="{11F84676-9159-4138-A932-62DC13E1D40E}" srcOrd="0" destOrd="0" parTransId="{E925EC6E-8117-4A10-891B-8B725DC82747}" sibTransId="{874E5C54-1C70-47D2-8516-A12BDAAB6C8E}"/>
    <dgm:cxn modelId="{384D989F-C904-45B4-957F-10F85D9D8E8C}" type="presOf" srcId="{20809EF1-D512-4636-9361-CEA96955AA59}" destId="{1530FA46-C035-4D30-929B-A67D3A256B16}" srcOrd="0" destOrd="0" presId="urn:microsoft.com/office/officeart/2005/8/layout/chevron2"/>
    <dgm:cxn modelId="{880AA5A2-C0B9-414F-B171-411C1BD6A174}" type="presOf" srcId="{6A643A00-6322-458A-A892-180B04014A28}" destId="{2810CB64-B9AE-43C6-9C0F-06373F3C4721}" srcOrd="0" destOrd="0" presId="urn:microsoft.com/office/officeart/2005/8/layout/chevron2"/>
    <dgm:cxn modelId="{123D21AF-202D-4750-8B1F-83CAD348EB26}" type="presOf" srcId="{4D796995-93F0-424F-944A-D1F55D9EEBEB}" destId="{E987AF68-C621-4C52-833E-F079DB645AAA}" srcOrd="0" destOrd="0" presId="urn:microsoft.com/office/officeart/2005/8/layout/chevron2"/>
    <dgm:cxn modelId="{D9C953B1-0725-4D09-AE9A-EFBC3A39894D}" srcId="{4D796995-93F0-424F-944A-D1F55D9EEBEB}" destId="{3347093D-9251-459C-B7E3-31E3C7329C86}" srcOrd="0" destOrd="0" parTransId="{D36B73E2-EFBC-480C-9901-A589AEA92B49}" sibTransId="{B1A80905-E3B8-4179-8A3D-8C2D662497CF}"/>
    <dgm:cxn modelId="{81B6CCF1-5656-43F8-86E7-BD477892F1EB}" type="presOf" srcId="{0A1CE0D7-9979-461B-8E5F-0D8576220810}" destId="{D5B9136A-80DE-4D9F-BD02-6F178AF90C06}" srcOrd="0" destOrd="0" presId="urn:microsoft.com/office/officeart/2005/8/layout/chevron2"/>
    <dgm:cxn modelId="{4BAACAF3-1594-494A-8EBE-205E43C48DE4}" srcId="{E5A28ED0-5BAC-4599-97CE-BD460A74671A}" destId="{20809EF1-D512-4636-9361-CEA96955AA59}" srcOrd="0" destOrd="0" parTransId="{4BD81E20-3F8A-4FF4-94E2-A9189A3923CA}" sibTransId="{F4C5E13A-5AE3-4225-A789-4EC418249E96}"/>
    <dgm:cxn modelId="{841B0B70-9C79-489E-B282-77515C91B36E}" type="presParOf" srcId="{2810CB64-B9AE-43C6-9C0F-06373F3C4721}" destId="{F03F2081-C079-4A76-8ADF-1ED7520F9E12}" srcOrd="0" destOrd="0" presId="urn:microsoft.com/office/officeart/2005/8/layout/chevron2"/>
    <dgm:cxn modelId="{5CFAEA04-8837-42FD-976E-C46BDBB0313A}" type="presParOf" srcId="{F03F2081-C079-4A76-8ADF-1ED7520F9E12}" destId="{D5B9136A-80DE-4D9F-BD02-6F178AF90C06}" srcOrd="0" destOrd="0" presId="urn:microsoft.com/office/officeart/2005/8/layout/chevron2"/>
    <dgm:cxn modelId="{78E47174-EB5B-4B0C-AAB4-2AB17AB469C4}" type="presParOf" srcId="{F03F2081-C079-4A76-8ADF-1ED7520F9E12}" destId="{6495FAC5-E1AD-433F-8EC9-786C94F0EB55}" srcOrd="1" destOrd="0" presId="urn:microsoft.com/office/officeart/2005/8/layout/chevron2"/>
    <dgm:cxn modelId="{27983557-0CB2-4A2D-9D28-357B74CFAE56}" type="presParOf" srcId="{2810CB64-B9AE-43C6-9C0F-06373F3C4721}" destId="{DB589E37-B87B-4941-B326-7B10C53B48FC}" srcOrd="1" destOrd="0" presId="urn:microsoft.com/office/officeart/2005/8/layout/chevron2"/>
    <dgm:cxn modelId="{ED79FFB3-16EF-4919-AB69-F1823DA18C24}" type="presParOf" srcId="{2810CB64-B9AE-43C6-9C0F-06373F3C4721}" destId="{D4047B8D-A74D-43CE-870B-8CD69775989B}" srcOrd="2" destOrd="0" presId="urn:microsoft.com/office/officeart/2005/8/layout/chevron2"/>
    <dgm:cxn modelId="{5CFEEAAE-9970-4279-B466-97856F8C46C3}" type="presParOf" srcId="{D4047B8D-A74D-43CE-870B-8CD69775989B}" destId="{BF6E0095-D4C0-4831-BEDF-AA70B1B12482}" srcOrd="0" destOrd="0" presId="urn:microsoft.com/office/officeart/2005/8/layout/chevron2"/>
    <dgm:cxn modelId="{3D46FB73-6B22-4716-9BF5-89740DDDD5AF}" type="presParOf" srcId="{D4047B8D-A74D-43CE-870B-8CD69775989B}" destId="{1530FA46-C035-4D30-929B-A67D3A256B16}" srcOrd="1" destOrd="0" presId="urn:microsoft.com/office/officeart/2005/8/layout/chevron2"/>
    <dgm:cxn modelId="{F65A5260-6437-4052-BACC-027F32E4ECA3}" type="presParOf" srcId="{2810CB64-B9AE-43C6-9C0F-06373F3C4721}" destId="{C7D19877-0FBD-4B7F-9C50-E64FF738499B}" srcOrd="3" destOrd="0" presId="urn:microsoft.com/office/officeart/2005/8/layout/chevron2"/>
    <dgm:cxn modelId="{0E47B1B5-EE3F-4240-AE32-9691A9B72F77}" type="presParOf" srcId="{2810CB64-B9AE-43C6-9C0F-06373F3C4721}" destId="{4BC5863A-091D-40A3-A301-460BCCBD2B7A}" srcOrd="4" destOrd="0" presId="urn:microsoft.com/office/officeart/2005/8/layout/chevron2"/>
    <dgm:cxn modelId="{7CF6E425-E0FA-49F3-B6DE-62CB079CFE50}" type="presParOf" srcId="{4BC5863A-091D-40A3-A301-460BCCBD2B7A}" destId="{E987AF68-C621-4C52-833E-F079DB645AAA}" srcOrd="0" destOrd="0" presId="urn:microsoft.com/office/officeart/2005/8/layout/chevron2"/>
    <dgm:cxn modelId="{414CE3C8-99B0-493F-B03D-130C0DC2A78F}" type="presParOf" srcId="{4BC5863A-091D-40A3-A301-460BCCBD2B7A}" destId="{4B5019F1-88AC-4A5A-A2CC-4A7CB219B29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2BBA4A-743F-4B68-87F5-97E6A28F06FC}">
      <dsp:nvSpPr>
        <dsp:cNvPr id="0" name=""/>
        <dsp:cNvSpPr/>
      </dsp:nvSpPr>
      <dsp:spPr>
        <a:xfrm>
          <a:off x="483268" y="0"/>
          <a:ext cx="5480148" cy="291107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768943-9BAD-4E5F-86C6-6B0DFC2794B6}">
      <dsp:nvSpPr>
        <dsp:cNvPr id="0" name=""/>
        <dsp:cNvSpPr/>
      </dsp:nvSpPr>
      <dsp:spPr>
        <a:xfrm>
          <a:off x="425" y="873323"/>
          <a:ext cx="2387683" cy="1164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>
              <a:latin typeface="BIZ UDPゴシック" panose="020B0400000000000000" pitchFamily="50" charset="-128"/>
              <a:ea typeface="BIZ UDPゴシック" panose="020B0400000000000000" pitchFamily="50" charset="-128"/>
            </a:rPr>
            <a:t>テーマと目的を</a:t>
          </a:r>
          <a:endParaRPr kumimoji="1" lang="en-US" altLang="ja-JP" sz="2400" kern="12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>
              <a:latin typeface="BIZ UDPゴシック" panose="020B0400000000000000" pitchFamily="50" charset="-128"/>
              <a:ea typeface="BIZ UDPゴシック" panose="020B0400000000000000" pitchFamily="50" charset="-128"/>
            </a:rPr>
            <a:t>明確に</a:t>
          </a:r>
        </a:p>
      </dsp:txBody>
      <dsp:txXfrm>
        <a:off x="57268" y="930166"/>
        <a:ext cx="2273997" cy="1050745"/>
      </dsp:txXfrm>
    </dsp:sp>
    <dsp:sp modelId="{7704E9CE-BA97-40CD-9286-CEDAD6A81CA4}">
      <dsp:nvSpPr>
        <dsp:cNvPr id="0" name=""/>
        <dsp:cNvSpPr/>
      </dsp:nvSpPr>
      <dsp:spPr>
        <a:xfrm>
          <a:off x="2486800" y="873323"/>
          <a:ext cx="1930658" cy="1164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資料の</a:t>
          </a:r>
          <a:endParaRPr kumimoji="1" lang="en-US" altLang="ja-JP" sz="2400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収集・整理</a:t>
          </a:r>
        </a:p>
      </dsp:txBody>
      <dsp:txXfrm>
        <a:off x="2543643" y="930166"/>
        <a:ext cx="1816972" cy="1050745"/>
      </dsp:txXfrm>
    </dsp:sp>
    <dsp:sp modelId="{ACAD9D19-DA0F-4AED-806E-8AAA54876659}">
      <dsp:nvSpPr>
        <dsp:cNvPr id="0" name=""/>
        <dsp:cNvSpPr/>
      </dsp:nvSpPr>
      <dsp:spPr>
        <a:xfrm>
          <a:off x="4516150" y="873323"/>
          <a:ext cx="1930658" cy="1164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ストーリーの組立</a:t>
          </a:r>
        </a:p>
      </dsp:txBody>
      <dsp:txXfrm>
        <a:off x="4572993" y="930166"/>
        <a:ext cx="1816972" cy="10507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B9136A-80DE-4D9F-BD02-6F178AF90C06}">
      <dsp:nvSpPr>
        <dsp:cNvPr id="0" name=""/>
        <dsp:cNvSpPr/>
      </dsp:nvSpPr>
      <dsp:spPr>
        <a:xfrm rot="5400000">
          <a:off x="-183094" y="184262"/>
          <a:ext cx="1220626" cy="85443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2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序論</a:t>
          </a:r>
          <a:endParaRPr kumimoji="1" lang="ja-JP" altLang="en-US" sz="2200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 rot="-5400000">
        <a:off x="0" y="428387"/>
        <a:ext cx="854438" cy="366188"/>
      </dsp:txXfrm>
    </dsp:sp>
    <dsp:sp modelId="{6495FAC5-E1AD-433F-8EC9-786C94F0EB55}">
      <dsp:nvSpPr>
        <dsp:cNvPr id="0" name=""/>
        <dsp:cNvSpPr/>
      </dsp:nvSpPr>
      <dsp:spPr>
        <a:xfrm rot="5400000">
          <a:off x="2514697" y="-1659089"/>
          <a:ext cx="793407" cy="41139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4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動機付け</a:t>
          </a:r>
          <a:endParaRPr kumimoji="1" lang="ja-JP" altLang="en-US" sz="4400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 rot="-5400000">
        <a:off x="854439" y="39900"/>
        <a:ext cx="4075193" cy="715945"/>
      </dsp:txXfrm>
    </dsp:sp>
    <dsp:sp modelId="{BF6E0095-D4C0-4831-BEDF-AA70B1B12482}">
      <dsp:nvSpPr>
        <dsp:cNvPr id="0" name=""/>
        <dsp:cNvSpPr/>
      </dsp:nvSpPr>
      <dsp:spPr>
        <a:xfrm rot="5400000">
          <a:off x="-183094" y="1204532"/>
          <a:ext cx="1220626" cy="854438"/>
        </a:xfrm>
        <a:prstGeom prst="chevron">
          <a:avLst/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2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本論</a:t>
          </a:r>
          <a:endParaRPr kumimoji="1" lang="ja-JP" altLang="en-US" sz="2200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 rot="-5400000">
        <a:off x="0" y="1448657"/>
        <a:ext cx="854438" cy="366188"/>
      </dsp:txXfrm>
    </dsp:sp>
    <dsp:sp modelId="{1530FA46-C035-4D30-929B-A67D3A256B16}">
      <dsp:nvSpPr>
        <dsp:cNvPr id="0" name=""/>
        <dsp:cNvSpPr/>
      </dsp:nvSpPr>
      <dsp:spPr>
        <a:xfrm rot="5400000">
          <a:off x="2514697" y="-638819"/>
          <a:ext cx="793407" cy="41139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4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理解・納得</a:t>
          </a:r>
          <a:endParaRPr kumimoji="1" lang="ja-JP" altLang="en-US" sz="4400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 rot="-5400000">
        <a:off x="854439" y="1060170"/>
        <a:ext cx="4075193" cy="715945"/>
      </dsp:txXfrm>
    </dsp:sp>
    <dsp:sp modelId="{E987AF68-C621-4C52-833E-F079DB645AAA}">
      <dsp:nvSpPr>
        <dsp:cNvPr id="0" name=""/>
        <dsp:cNvSpPr/>
      </dsp:nvSpPr>
      <dsp:spPr>
        <a:xfrm rot="5400000">
          <a:off x="-183094" y="2224802"/>
          <a:ext cx="1220626" cy="854438"/>
        </a:xfrm>
        <a:prstGeom prst="chevron">
          <a:avLst/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結論</a:t>
          </a:r>
        </a:p>
      </dsp:txBody>
      <dsp:txXfrm rot="-5400000">
        <a:off x="0" y="2468927"/>
        <a:ext cx="854438" cy="366188"/>
      </dsp:txXfrm>
    </dsp:sp>
    <dsp:sp modelId="{4B5019F1-88AC-4A5A-A2CC-4A7CB219B29B}">
      <dsp:nvSpPr>
        <dsp:cNvPr id="0" name=""/>
        <dsp:cNvSpPr/>
      </dsp:nvSpPr>
      <dsp:spPr>
        <a:xfrm rot="5400000">
          <a:off x="2514697" y="381450"/>
          <a:ext cx="793407" cy="41139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4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意思決定</a:t>
          </a:r>
          <a:endParaRPr kumimoji="1" lang="ja-JP" altLang="en-US" sz="4400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 rot="-5400000">
        <a:off x="854439" y="2080440"/>
        <a:ext cx="4075193" cy="7159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2B8DDD2-B254-47F8-985F-B34EF172BC09}" type="datetimeFigureOut">
              <a:rPr kumimoji="1" lang="ja-JP" altLang="en-US" smtClean="0"/>
              <a:t>2024/3/18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B9FA4CA-0494-4403-BEE1-589BF15FF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9681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9525"/>
            <a:ext cx="4603750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FA4CA-0494-4403-BEE1-589BF15FFC9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1525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9525"/>
            <a:ext cx="4603750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9FA4CA-0494-4403-BEE1-589BF15FFC9E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619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C69626-A988-3D70-FBE5-C83B97D71B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>
                <a:solidFill>
                  <a:schemeClr val="accent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FB43485-B166-F90D-517D-DF4D8E6DC2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8B2E23-E704-55D6-4D00-C8DA1EAB4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0064-2745-4F85-BE09-43703D6B2FDA}" type="datetime1">
              <a:rPr kumimoji="1" lang="ja-JP" altLang="en-US" smtClean="0"/>
              <a:t>2024/3/18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0DC797-9DD7-DD3A-D68A-C6FC06393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4ED8AF-5651-91C4-7E03-4EE581D6B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91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9D948A-6568-23B7-1537-68B857DBA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2F6341B-46D0-A0FC-C539-23B935FF90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39BB20-3767-8770-4267-562A7228B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6DF1-CEFA-4D06-B790-E25B613992AF}" type="datetime1">
              <a:rPr kumimoji="1" lang="ja-JP" altLang="en-US" smtClean="0"/>
              <a:t>2024/3/18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29FCFC-72FA-46DC-FCD4-10D9E9F1F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B8AAC4-BB3E-67AE-2ED3-AFF0FB7E2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736219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5CB445C-97CD-5A99-E9D4-9C94B39AA7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917289C-6790-D86B-C812-9464807D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99C3F8-B487-15B3-3C75-562FE93F0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607E-2F8A-464F-8A67-D8897CFF0747}" type="datetime1">
              <a:rPr kumimoji="1" lang="ja-JP" altLang="en-US" smtClean="0"/>
              <a:t>2024/3/18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EFB681-5F4A-51E9-CB49-24A496A68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10E0A1-B0B7-88DF-BCD3-C956538C5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8040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379910-EEAA-C2FF-0673-D2285B7C9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59F47C-96B9-A025-843A-B55A0C0AF0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2pPr>
            <a:lvl3pPr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3pPr>
            <a:lvl4pPr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4pPr>
            <a:lvl5pPr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F4DFDE-24C4-385B-275A-8863D398B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FE21C-BDD4-4A74-BE0A-64D1C9DEAD85}" type="datetime1">
              <a:rPr kumimoji="1" lang="ja-JP" altLang="en-US" smtClean="0"/>
              <a:t>2024/3/18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F81561-FD9B-BFC6-A30B-821127CB9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2E4432-94BB-A96C-A2F7-B2DB81226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8944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F442ED-0024-5509-DCE3-E0AE5397B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F3BD3F-F7A9-747E-FF65-5C5871F11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8723D9-1288-71DE-A2CC-88F196E25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3D1AB-9D7B-4BE4-8291-0D3F3A87C00F}" type="datetime1">
              <a:rPr kumimoji="1" lang="ja-JP" altLang="en-US" smtClean="0"/>
              <a:t>2024/3/18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5311ED-9E38-6D22-B867-747005F6D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0FDB16-C129-DECB-ABD3-F97473DD4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65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38AABF-9DAC-79E3-1139-A7748CAB9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D449BB-BBE0-377B-9BD7-C62CD5788E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5F900A-B383-1A48-299B-83C4DE9350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D0D1B4D-E43B-4B3C-1D64-8B2615E99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DBA-863B-46F5-8E11-BFD885A42E53}" type="datetime1">
              <a:rPr kumimoji="1" lang="ja-JP" altLang="en-US" smtClean="0"/>
              <a:t>2024/3/18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1B9B69D-9245-94FD-A78E-93263087E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76CA56-4F2D-6C12-3004-C92FC8EC1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296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1921C3-893E-E0D2-C378-1A6A803A9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E2402DC-3F3C-8542-AE74-9D554ACCE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E616298-02EA-8E5E-DA72-772B610C51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2378129-5C3C-E5A0-9ACA-700E1077F1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EF0FC35-989D-0A9F-5A2A-EE77C5E8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43087BA-B5EF-282E-9EF1-603F3582D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2C18-4B74-4A73-BC97-F1D10040B183}" type="datetime1">
              <a:rPr kumimoji="1" lang="ja-JP" altLang="en-US" smtClean="0"/>
              <a:t>2024/3/18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303A652-6CD8-2048-DF76-5584A8BFF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9026331-8950-2704-5138-963F7209C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536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59D90D-96D2-DB16-14AA-C660C6F1C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EFD6DFE-4F5E-973F-1605-AF38FC2C0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A8C3B-5D10-4221-8EBA-68BC747BD3BD}" type="datetime1">
              <a:rPr kumimoji="1" lang="ja-JP" altLang="en-US" smtClean="0"/>
              <a:t>2024/3/18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CAF3E71-3534-391F-4DD9-892409C16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DBBB446-8D8A-56D1-DFF4-6C86C4C26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423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B9ADD32-26B5-3977-52D1-BB0154361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A32D-24C3-4789-AC85-8B7AB0D0ED89}" type="datetime1">
              <a:rPr kumimoji="1" lang="ja-JP" altLang="en-US" smtClean="0"/>
              <a:t>2024/3/18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17730A6-F0F4-9EA3-9D19-FACD0369B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5CE6DB8-71CB-70A2-B33C-563F3C638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25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72CBF9-1FBF-B8C3-8969-5697D0B12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1783D7-791F-E7DC-E9C0-D94BC48F5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FDF9BE8-B326-24AE-E248-CAF0EFD72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A5A3F1-8FD0-DA5F-0DE5-594184EC0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6DF1-CEFA-4D06-B790-E25B613992AF}" type="datetime1">
              <a:rPr kumimoji="1" lang="ja-JP" altLang="en-US" smtClean="0"/>
              <a:t>2024/3/18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BF3D014-C147-7834-D4CB-1772933C7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9B0960-ECD3-F6DE-368D-51637DA50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6432583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153800-3670-8812-DA3E-9953B70D6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DDC88AE-F706-A836-757A-96DFDB13E4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C938A3C-0892-6FF8-22EB-1C5889D313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8C7E415-64F1-1222-7FC6-AA37DA5AA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3736-89A2-4820-B51A-F8C9A069A13D}" type="datetime1">
              <a:rPr kumimoji="1" lang="ja-JP" altLang="en-US" smtClean="0"/>
              <a:t>2024/3/18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5B1F7D4-465E-3739-945D-FA9E16632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16DEFC0-9ED8-508D-E4FB-E2030369C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0131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F77E69-3073-0B11-4572-222B5159A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D68C72-2BB3-8263-9F0E-8D26DD9B3D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021073-85CE-C83E-F3FC-BF794220D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F6DF1-CEFA-4D06-B790-E25B613992AF}" type="datetime1">
              <a:rPr kumimoji="1" lang="ja-JP" altLang="en-US" smtClean="0"/>
              <a:t>2024/3/18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AB5AC1-203B-335C-C9C1-542C438AEB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B7ECBE-7E76-76A1-3273-E02A2C8798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9C31B-F373-4144-937F-1340AF2FB37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1790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accent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304" y="1699022"/>
            <a:ext cx="8248390" cy="1790700"/>
          </a:xfrm>
        </p:spPr>
        <p:txBody>
          <a:bodyPr>
            <a:normAutofit/>
          </a:bodyPr>
          <a:lstStyle/>
          <a:p>
            <a:r>
              <a:rPr lang="ja-JP" altLang="en-US" dirty="0"/>
              <a:t>効果的なプレゼンテーション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学籍番号：</a:t>
            </a:r>
            <a:r>
              <a:rPr lang="en-US" altLang="zh-CN" dirty="0"/>
              <a:t>9999999</a:t>
            </a:r>
          </a:p>
          <a:p>
            <a:r>
              <a:rPr lang="en-US" altLang="zh-CN" dirty="0"/>
              <a:t>○○</a:t>
            </a:r>
            <a:r>
              <a:rPr lang="zh-CN" altLang="en-US" dirty="0"/>
              <a:t>学部　○○学科</a:t>
            </a:r>
          </a:p>
          <a:p>
            <a:r>
              <a:rPr lang="zh-CN" altLang="en-US" dirty="0"/>
              <a:t>神戸 太郎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182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プレゼンテーションとは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dirty="0"/>
              <a:t>決められた時間内に行う</a:t>
            </a:r>
          </a:p>
          <a:p>
            <a:pPr>
              <a:lnSpc>
                <a:spcPct val="150000"/>
              </a:lnSpc>
            </a:pPr>
            <a:r>
              <a:rPr lang="ja-JP" altLang="en-US" sz="2400" dirty="0"/>
              <a:t>ある目的に基づいた内容、意見、アイデア、情報などを</a:t>
            </a:r>
            <a:br>
              <a:rPr lang="en-US" altLang="ja-JP" sz="2400" dirty="0"/>
            </a:br>
            <a:r>
              <a:rPr lang="ja-JP" altLang="en-US" sz="2400" dirty="0"/>
              <a:t>伝達する</a:t>
            </a:r>
          </a:p>
          <a:p>
            <a:pPr>
              <a:lnSpc>
                <a:spcPct val="150000"/>
              </a:lnSpc>
            </a:pPr>
            <a:r>
              <a:rPr lang="ja-JP" altLang="en-US" sz="2400" dirty="0"/>
              <a:t>聞き手に理解、納得してもらう</a:t>
            </a:r>
          </a:p>
          <a:p>
            <a:pPr>
              <a:lnSpc>
                <a:spcPct val="150000"/>
              </a:lnSpc>
            </a:pPr>
            <a:r>
              <a:rPr lang="ja-JP" altLang="en-US" sz="2400" dirty="0"/>
              <a:t>最終的には話し手の意図した効果を得るための発表活動</a:t>
            </a:r>
          </a:p>
          <a:p>
            <a:pPr>
              <a:lnSpc>
                <a:spcPct val="150000"/>
              </a:lnSpc>
            </a:pP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286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プレゼンテーション準備のプロセス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2310940"/>
              </p:ext>
            </p:extLst>
          </p:nvPr>
        </p:nvGraphicFramePr>
        <p:xfrm>
          <a:off x="1512701" y="1969123"/>
          <a:ext cx="6447234" cy="2911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角丸四角形吹き出し 4"/>
          <p:cNvSpPr/>
          <p:nvPr/>
        </p:nvSpPr>
        <p:spPr>
          <a:xfrm>
            <a:off x="2106302" y="4343636"/>
            <a:ext cx="3124680" cy="1539928"/>
          </a:xfrm>
          <a:prstGeom prst="wedgeRoundRectCallout">
            <a:avLst>
              <a:gd name="adj1" fmla="val 29220"/>
              <a:gd name="adj2" fmla="val -85226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15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・ヒアリングやアンケート調査</a:t>
            </a:r>
          </a:p>
          <a:p>
            <a:pPr>
              <a:lnSpc>
                <a:spcPct val="150000"/>
              </a:lnSpc>
            </a:pPr>
            <a:r>
              <a:rPr lang="ja-JP" altLang="en-US" sz="15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・書籍や雑誌</a:t>
            </a:r>
          </a:p>
          <a:p>
            <a:pPr>
              <a:lnSpc>
                <a:spcPct val="150000"/>
              </a:lnSpc>
            </a:pPr>
            <a:r>
              <a:rPr lang="ja-JP" altLang="en-US" sz="15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・行政情報</a:t>
            </a:r>
          </a:p>
          <a:p>
            <a:pPr>
              <a:lnSpc>
                <a:spcPct val="150000"/>
              </a:lnSpc>
            </a:pPr>
            <a:r>
              <a:rPr lang="ja-JP" altLang="en-US" sz="1500" b="1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・インターネット</a:t>
            </a:r>
            <a:endParaRPr lang="ja-JP" altLang="en-US" sz="15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1677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プレゼンテーションの目的を明確にする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7481868"/>
              </p:ext>
            </p:extLst>
          </p:nvPr>
        </p:nvGraphicFramePr>
        <p:xfrm>
          <a:off x="434379" y="1570182"/>
          <a:ext cx="8293988" cy="4627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39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00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04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プレゼンテーションの例</a:t>
                      </a:r>
                    </a:p>
                  </a:txBody>
                  <a:tcPr marL="56063" marR="56063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目的</a:t>
                      </a:r>
                    </a:p>
                  </a:txBody>
                  <a:tcPr marL="56063" marR="56063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1733">
                <a:tc>
                  <a:txBody>
                    <a:bodyPr/>
                    <a:lstStyle/>
                    <a:p>
                      <a:pPr lvl="1"/>
                      <a:r>
                        <a:rPr lang="ja-JP" altLang="en-US" sz="24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研究成果の発表</a:t>
                      </a:r>
                      <a:endParaRPr kumimoji="1" lang="ja-JP" altLang="en-US" sz="24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56063" marR="56063" marT="34290" marB="34290" anchor="ctr"/>
                </a:tc>
                <a:tc>
                  <a:txBody>
                    <a:bodyPr/>
                    <a:lstStyle/>
                    <a:p>
                      <a:pPr lvl="1"/>
                      <a:r>
                        <a:rPr lang="ja-JP" altLang="en-US" sz="18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製品化への</a:t>
                      </a:r>
                      <a:r>
                        <a:rPr lang="en-US" altLang="ja-JP" sz="18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GO</a:t>
                      </a:r>
                      <a:r>
                        <a:rPr lang="ja-JP" altLang="en-US" sz="18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サインを得る</a:t>
                      </a:r>
                      <a:endParaRPr kumimoji="1" lang="ja-JP" altLang="en-US" sz="18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56063" marR="56063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1733">
                <a:tc>
                  <a:txBody>
                    <a:bodyPr/>
                    <a:lstStyle/>
                    <a:p>
                      <a:pPr lvl="1"/>
                      <a:r>
                        <a:rPr lang="ja-JP" altLang="en-US" sz="24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会議での提案や報告</a:t>
                      </a:r>
                      <a:endParaRPr kumimoji="1" lang="ja-JP" altLang="en-US" sz="24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56063" marR="56063" marT="34290" marB="34290" anchor="ctr"/>
                </a:tc>
                <a:tc>
                  <a:txBody>
                    <a:bodyPr/>
                    <a:lstStyle/>
                    <a:p>
                      <a:pPr lvl="1"/>
                      <a:r>
                        <a:rPr lang="ja-JP" altLang="en-US" sz="18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提案が受け入れられて実施されること</a:t>
                      </a:r>
                      <a:endParaRPr kumimoji="1" lang="ja-JP" altLang="en-US" sz="18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56063" marR="56063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1733">
                <a:tc>
                  <a:txBody>
                    <a:bodyPr/>
                    <a:lstStyle/>
                    <a:p>
                      <a:pPr lvl="1"/>
                      <a:r>
                        <a:rPr lang="ja-JP" altLang="en-US" sz="24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セールス活動</a:t>
                      </a:r>
                      <a:endParaRPr kumimoji="1" lang="ja-JP" altLang="en-US" sz="24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56063" marR="56063" marT="34290" marB="34290" anchor="ctr"/>
                </a:tc>
                <a:tc>
                  <a:txBody>
                    <a:bodyPr/>
                    <a:lstStyle/>
                    <a:p>
                      <a:pPr lvl="1"/>
                      <a:r>
                        <a:rPr lang="ja-JP" altLang="en-US" sz="18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商品やサービスの契約行為に結びつくこと</a:t>
                      </a:r>
                      <a:endParaRPr kumimoji="1" lang="ja-JP" altLang="en-US" sz="18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56063" marR="56063"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1733">
                <a:tc>
                  <a:txBody>
                    <a:bodyPr/>
                    <a:lstStyle/>
                    <a:p>
                      <a:pPr lvl="1"/>
                      <a:r>
                        <a:rPr lang="ja-JP" altLang="en-US" sz="24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講演や講義</a:t>
                      </a:r>
                      <a:endParaRPr kumimoji="1" lang="ja-JP" altLang="en-US" sz="24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56063" marR="56063" marT="34290" marB="34290" anchor="ctr"/>
                </a:tc>
                <a:tc>
                  <a:txBody>
                    <a:bodyPr/>
                    <a:lstStyle/>
                    <a:p>
                      <a:pPr marL="3429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情報や知識を伝え、聞き手に応用力や</a:t>
                      </a:r>
                      <a:br>
                        <a:rPr lang="en-US" altLang="ja-JP" sz="18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</a:br>
                      <a:r>
                        <a:rPr lang="ja-JP" altLang="en-US" sz="18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実践力をつける</a:t>
                      </a:r>
                    </a:p>
                  </a:txBody>
                  <a:tcPr marL="56063" marR="56063"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871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ターゲットの分析が重要！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05410" y="1690688"/>
            <a:ext cx="7425789" cy="441454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2800" dirty="0"/>
              <a:t>提案内容が相手にとって“新領域”か？</a:t>
            </a:r>
          </a:p>
          <a:p>
            <a:pPr>
              <a:lnSpc>
                <a:spcPct val="150000"/>
              </a:lnSpc>
            </a:pPr>
            <a:r>
              <a:rPr lang="ja-JP" altLang="en-US" sz="2800" dirty="0"/>
              <a:t>発表テーマに関心や興味があるか？</a:t>
            </a:r>
          </a:p>
          <a:p>
            <a:pPr>
              <a:lnSpc>
                <a:spcPct val="150000"/>
              </a:lnSpc>
            </a:pPr>
            <a:r>
              <a:rPr lang="ja-JP" altLang="en-US" sz="2800" dirty="0"/>
              <a:t>相手は非批判的な意見の持ち主か？</a:t>
            </a:r>
          </a:p>
          <a:p>
            <a:endParaRPr lang="ja-JP" altLang="en-US" sz="2800" dirty="0"/>
          </a:p>
          <a:p>
            <a:pPr marL="0" indent="0">
              <a:buNone/>
            </a:pPr>
            <a:r>
              <a:rPr lang="ja-JP" altLang="en-US" sz="2800" dirty="0"/>
              <a:t>例）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400" dirty="0"/>
              <a:t>トップ・マネジメントに新製品の開発を提案する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400" dirty="0"/>
              <a:t>新システム導入の説明を現場スタッフにする</a:t>
            </a:r>
          </a:p>
          <a:p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710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5679786" cy="1325563"/>
          </a:xfrm>
        </p:spPr>
        <p:txBody>
          <a:bodyPr/>
          <a:lstStyle/>
          <a:p>
            <a:r>
              <a:rPr kumimoji="1" lang="ja-JP" altLang="en-US" dirty="0"/>
              <a:t>ターゲットに合わせた</a:t>
            </a:r>
            <a:br>
              <a:rPr kumimoji="1" lang="en-US" altLang="ja-JP" dirty="0"/>
            </a:br>
            <a:r>
              <a:rPr lang="ja-JP" altLang="en-US" dirty="0"/>
              <a:t>ストーリーの組み立て方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5435815"/>
              </p:ext>
            </p:extLst>
          </p:nvPr>
        </p:nvGraphicFramePr>
        <p:xfrm>
          <a:off x="1137470" y="2440172"/>
          <a:ext cx="4968363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円形吹き出し 4"/>
          <p:cNvSpPr/>
          <p:nvPr/>
        </p:nvSpPr>
        <p:spPr>
          <a:xfrm>
            <a:off x="5865810" y="1057286"/>
            <a:ext cx="2089561" cy="1325563"/>
          </a:xfrm>
          <a:prstGeom prst="wedgeEllipseCallout">
            <a:avLst>
              <a:gd name="adj1" fmla="val -52443"/>
              <a:gd name="adj2" fmla="val 62541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HGP創英角ﾎﾟｯﾌﾟ体" pitchFamily="50" charset="-128"/>
                <a:ea typeface="HGP創英角ﾎﾟｯﾌﾟ体" pitchFamily="50" charset="-128"/>
              </a:rPr>
              <a:t>もっと詳しく知りたい！</a:t>
            </a:r>
          </a:p>
        </p:txBody>
      </p:sp>
      <p:sp>
        <p:nvSpPr>
          <p:cNvPr id="6" name="円形吹き出し 5"/>
          <p:cNvSpPr/>
          <p:nvPr/>
        </p:nvSpPr>
        <p:spPr>
          <a:xfrm>
            <a:off x="6410753" y="2640431"/>
            <a:ext cx="2057400" cy="1125149"/>
          </a:xfrm>
          <a:prstGeom prst="wedgeEllipseCallout">
            <a:avLst>
              <a:gd name="adj1" fmla="val -71650"/>
              <a:gd name="adj2" fmla="val 4877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HGP創英角ﾎﾟｯﾌﾟ体" pitchFamily="50" charset="-128"/>
                <a:ea typeface="HGP創英角ﾎﾟｯﾌﾟ体" pitchFamily="50" charset="-128"/>
              </a:rPr>
              <a:t>なるほど</a:t>
            </a:r>
            <a:r>
              <a:rPr lang="en-US" altLang="ja-JP" dirty="0">
                <a:latin typeface="HGP創英角ﾎﾟｯﾌﾟ体" pitchFamily="50" charset="-128"/>
                <a:ea typeface="HGP創英角ﾎﾟｯﾌﾟ体" pitchFamily="50" charset="-128"/>
              </a:rPr>
              <a:t>…</a:t>
            </a:r>
            <a:endParaRPr lang="ja-JP" altLang="en-US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7" name="爆発 1 6"/>
          <p:cNvSpPr/>
          <p:nvPr/>
        </p:nvSpPr>
        <p:spPr>
          <a:xfrm>
            <a:off x="6223227" y="3925455"/>
            <a:ext cx="2449717" cy="2346036"/>
          </a:xfrm>
          <a:prstGeom prst="irregularSeal1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HGP創英角ﾎﾟｯﾌﾟ体" pitchFamily="50" charset="-128"/>
                <a:ea typeface="HGP創英角ﾎﾟｯﾌﾟ体" pitchFamily="50" charset="-128"/>
              </a:rPr>
              <a:t>よし！</a:t>
            </a:r>
            <a:endParaRPr lang="en-US" altLang="ja-JP" dirty="0">
              <a:solidFill>
                <a:schemeClr val="bg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algn="ctr"/>
            <a:r>
              <a:rPr lang="ja-JP" altLang="en-US" dirty="0">
                <a:solidFill>
                  <a:schemeClr val="bg1"/>
                </a:solidFill>
                <a:latin typeface="HGP創英角ﾎﾟｯﾌﾟ体" pitchFamily="50" charset="-128"/>
                <a:ea typeface="HGP創英角ﾎﾟｯﾌﾟ体" pitchFamily="50" charset="-128"/>
              </a:rPr>
              <a:t>決めた！</a:t>
            </a:r>
          </a:p>
        </p:txBody>
      </p:sp>
    </p:spTree>
    <p:extLst>
      <p:ext uri="{BB962C8B-B14F-4D97-AF65-F5344CB8AC3E}">
        <p14:creationId xmlns:p14="http://schemas.microsoft.com/office/powerpoint/2010/main" val="2551678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B9136A-80DE-4D9F-BD02-6F178AF90C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D5B9136A-80DE-4D9F-BD02-6F178AF90C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95FAC5-E1AD-433F-8EC9-786C94F0E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6495FAC5-E1AD-433F-8EC9-786C94F0EB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6E0095-D4C0-4831-BEDF-AA70B1B124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BF6E0095-D4C0-4831-BEDF-AA70B1B124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30FA46-C035-4D30-929B-A67D3A256B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1530FA46-C035-4D30-929B-A67D3A256B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87AF68-C621-4C52-833E-F079DB645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E987AF68-C621-4C52-833E-F079DB645A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5019F1-88AC-4A5A-A2CC-4A7CB219B2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4B5019F1-88AC-4A5A-A2CC-4A7CB219B2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2395" y="363572"/>
            <a:ext cx="8238259" cy="994172"/>
          </a:xfrm>
        </p:spPr>
        <p:txBody>
          <a:bodyPr/>
          <a:lstStyle/>
          <a:p>
            <a:pPr algn="ctr"/>
            <a:r>
              <a:rPr lang="ja-JP" altLang="en-US" dirty="0"/>
              <a:t>説明と図解等でわかりやすく</a:t>
            </a: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7</a:t>
            </a:fld>
            <a:endParaRPr kumimoji="1" lang="ja-JP" altLang="en-US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851325750"/>
              </p:ext>
            </p:extLst>
          </p:nvPr>
        </p:nvGraphicFramePr>
        <p:xfrm>
          <a:off x="223157" y="1357744"/>
          <a:ext cx="8697686" cy="5190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9252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相手に伝わる発表の仕方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055" y="1525283"/>
            <a:ext cx="7296727" cy="397576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dirty="0"/>
              <a:t>はっきりと発音する</a:t>
            </a:r>
          </a:p>
          <a:p>
            <a:pPr>
              <a:lnSpc>
                <a:spcPct val="150000"/>
              </a:lnSpc>
            </a:pPr>
            <a:r>
              <a:rPr lang="ja-JP" altLang="en-US" sz="2400" dirty="0"/>
              <a:t>わかりやすい言葉を使う</a:t>
            </a:r>
          </a:p>
          <a:p>
            <a:pPr>
              <a:lnSpc>
                <a:spcPct val="150000"/>
              </a:lnSpc>
            </a:pPr>
            <a:r>
              <a:rPr lang="ja-JP" altLang="en-US" sz="2400" dirty="0"/>
              <a:t>話のテンポやトーンに変化をつける</a:t>
            </a:r>
          </a:p>
          <a:p>
            <a:pPr>
              <a:lnSpc>
                <a:spcPct val="150000"/>
              </a:lnSpc>
            </a:pPr>
            <a:r>
              <a:rPr lang="ja-JP" altLang="en-US" sz="2400" dirty="0"/>
              <a:t>変化に富んだボディランゲージ</a:t>
            </a:r>
          </a:p>
          <a:p>
            <a:pPr>
              <a:lnSpc>
                <a:spcPct val="150000"/>
              </a:lnSpc>
            </a:pPr>
            <a:r>
              <a:rPr lang="ja-JP" altLang="en-US" sz="2400" dirty="0"/>
              <a:t>アイコンタクト</a:t>
            </a:r>
            <a:endParaRPr kumimoji="1" lang="ja-JP" altLang="en-US" sz="2400" dirty="0"/>
          </a:p>
        </p:txBody>
      </p:sp>
      <p:pic>
        <p:nvPicPr>
          <p:cNvPr id="12" name="コンテンツ プレースホルダー 11" descr="教師 単色塗りつぶし">
            <a:extLst>
              <a:ext uri="{FF2B5EF4-FFF2-40B4-BE49-F238E27FC236}">
                <a16:creationId xmlns:a16="http://schemas.microsoft.com/office/drawing/2014/main" id="{1E080659-E815-E163-8761-F96321CFCE2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13745" y="1785542"/>
            <a:ext cx="4156364" cy="4156364"/>
          </a:xfr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3907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参考文献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ja-JP" dirty="0"/>
              <a:t>AIDMA,</a:t>
            </a:r>
            <a:r>
              <a:rPr lang="ja-JP" altLang="en-US" dirty="0"/>
              <a:t>　</a:t>
            </a:r>
            <a:r>
              <a:rPr lang="en-US" altLang="ja-JP" dirty="0"/>
              <a:t>Wikipedia,</a:t>
            </a:r>
            <a:r>
              <a:rPr lang="ja-JP" altLang="en-US" dirty="0"/>
              <a:t>　</a:t>
            </a:r>
            <a:r>
              <a:rPr lang="en-US" altLang="ja-JP" dirty="0"/>
              <a:t>https://ja.wikipedia.org/wiki/AIDMA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教育機器編集委員会編</a:t>
            </a:r>
            <a:r>
              <a:rPr lang="en-US" altLang="ja-JP" dirty="0"/>
              <a:t>, </a:t>
            </a:r>
            <a:r>
              <a:rPr lang="ja-JP" altLang="en-US" dirty="0"/>
              <a:t>産業教育機器システム便覧</a:t>
            </a:r>
            <a:r>
              <a:rPr lang="en-US" altLang="ja-JP" dirty="0"/>
              <a:t>, </a:t>
            </a:r>
            <a:r>
              <a:rPr lang="ja-JP" altLang="en-US" dirty="0"/>
              <a:t>日科技連出版社</a:t>
            </a:r>
            <a:r>
              <a:rPr lang="en-US" altLang="ja-JP" dirty="0"/>
              <a:t>, 1972</a:t>
            </a:r>
          </a:p>
          <a:p>
            <a:pPr>
              <a:lnSpc>
                <a:spcPct val="150000"/>
              </a:lnSpc>
            </a:pP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C31B-F373-4144-937F-1340AF2FB37C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925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332</Words>
  <Application>Microsoft Office PowerPoint</Application>
  <PresentationFormat>画面に合わせる (4:3)</PresentationFormat>
  <Paragraphs>76</Paragraphs>
  <Slides>9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6" baseType="lpstr">
      <vt:lpstr>BIZ UDPゴシック</vt:lpstr>
      <vt:lpstr>HGP創英角ﾎﾟｯﾌﾟ体</vt:lpstr>
      <vt:lpstr>游ゴシック</vt:lpstr>
      <vt:lpstr>Arial</vt:lpstr>
      <vt:lpstr>Calibri</vt:lpstr>
      <vt:lpstr>Wingdings</vt:lpstr>
      <vt:lpstr>Office テーマ</vt:lpstr>
      <vt:lpstr>効果的なプレゼンテーション</vt:lpstr>
      <vt:lpstr>プレゼンテーションとは</vt:lpstr>
      <vt:lpstr>プレゼンテーション準備のプロセス</vt:lpstr>
      <vt:lpstr>プレゼンテーションの目的を明確にする</vt:lpstr>
      <vt:lpstr>ターゲットの分析が重要！</vt:lpstr>
      <vt:lpstr>ターゲットに合わせた ストーリーの組み立て方</vt:lpstr>
      <vt:lpstr>説明と図解等でわかりやすく</vt:lpstr>
      <vt:lpstr>相手に伝わる発表の仕方</vt:lpstr>
      <vt:lpstr>参考文献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2018-02-20T07:27:29Z</dcterms:created>
  <dcterms:modified xsi:type="dcterms:W3CDTF">2024-03-18T06:52:02Z</dcterms:modified>
</cp:coreProperties>
</file>